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264" r:id="rId5"/>
    <p:sldId id="276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66" r:id="rId16"/>
    <p:sldId id="269" r:id="rId17"/>
    <p:sldId id="270" r:id="rId18"/>
    <p:sldId id="280" r:id="rId19"/>
    <p:sldId id="274" r:id="rId20"/>
  </p:sldIdLst>
  <p:sldSz cx="12188825" cy="6858000"/>
  <p:notesSz cx="6858000" cy="9144000"/>
  <p:defaultTextStyle>
    <a:defPPr rtl="0">
      <a:defRPr lang="fr-fr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howGuides="1">
      <p:cViewPr varScale="1">
        <p:scale>
          <a:sx n="96" d="100"/>
          <a:sy n="96" d="100"/>
        </p:scale>
        <p:origin x="86" y="10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280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E688FA03-17C3-4384-A8CA-C7B5B2C3661B}" type="datetime1">
              <a:rPr lang="fr-FR" smtClean="0">
                <a:solidFill>
                  <a:schemeClr val="tx2"/>
                </a:solidFill>
              </a:rPr>
              <a:t>21/10/2024</a:t>
            </a:fld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fr-FR" smtClean="0">
                <a:solidFill>
                  <a:schemeClr val="tx2"/>
                </a:solidFill>
              </a:rPr>
              <a:pPr algn="r" rtl="0"/>
              <a:t>‹#›</a:t>
            </a:fld>
            <a:endParaRPr lang="fr-F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0278E6AB-A867-4373-B52A-2119E5F3C74C}" type="datetime1">
              <a:rPr lang="fr-FR" smtClean="0"/>
              <a:pPr/>
              <a:t>21/10/2024</a:t>
            </a:fld>
            <a:endParaRPr lang="fr-FR" dirty="0"/>
          </a:p>
        </p:txBody>
      </p:sp>
      <p:sp>
        <p:nvSpPr>
          <p:cNvPr id="4" name="Espace réservé de l’image des diapositives 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7949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pl-PL" noProof="0"/>
              <a:t>Kliknij, aby edytować styl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 noProof="0"/>
              <a:t>Kliknij, aby edytować styl wzorca podtytułu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209E4F-DFC6-482F-A6CA-B16F8BC41929}" type="datetime1">
              <a:rPr lang="fr-FR" smtClean="0"/>
              <a:pPr/>
              <a:t>21/10/2024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fr-FR" noProof="0" smtClean="0"/>
              <a:t>‹#›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pl-PL" noProof="0"/>
              <a:t>Kliknij, aby edytować styl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91AE174-79A8-4DBD-949F-59976445A8D7}" type="datetime1">
              <a:rPr lang="fr-FR" smtClean="0"/>
              <a:pPr/>
              <a:t>21/10/2024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fr-FR" noProof="0" smtClean="0"/>
              <a:t>‹#›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8662048-31C6-4FA4-8E2A-A7A728DE4DAD}" type="datetime1">
              <a:rPr lang="fr-FR" smtClean="0"/>
              <a:pPr/>
              <a:t>21/10/2024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fr-FR" noProof="0" smtClean="0"/>
              <a:t>‹#›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pl-PL" noProof="0"/>
              <a:t>Kliknij, aby edytować styl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fr-FR" noProof="0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64196A-BEE6-4491-90B5-F68FE796655F}" type="datetime1">
              <a:rPr lang="fr-FR" smtClean="0"/>
              <a:pPr/>
              <a:t>21/10/2024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r-FR" noProof="0" smtClean="0"/>
              <a:t>‹#›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pl-PL" noProof="0"/>
              <a:t>Kliknij, aby edytować styl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fr-FR" noProof="0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DF4D392-EF6A-4546-BE67-0A4475C8D146}" type="datetime1">
              <a:rPr lang="fr-FR" smtClean="0"/>
              <a:pPr/>
              <a:t>21/10/2024</a:t>
            </a:fld>
            <a:endParaRPr lang="fr-FR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r-FR" noProof="0" smtClean="0"/>
              <a:t>‹#›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228BD1F-6D0E-420C-8BFA-9DF0A6C07362}" type="datetime1">
              <a:rPr lang="fr-FR" smtClean="0"/>
              <a:pPr/>
              <a:t>21/10/2024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r-FR" noProof="0" smtClean="0"/>
              <a:t>‹#›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219C123-234E-4BDF-A453-4DA56EE52067}" type="datetime1">
              <a:rPr lang="fr-FR" smtClean="0"/>
              <a:pPr/>
              <a:t>21/10/2024</a:t>
            </a:fld>
            <a:endParaRPr lang="fr-FR" dirty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r-FR" noProof="0" smtClean="0"/>
              <a:t>‹#›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pl-PL" noProof="0"/>
              <a:t>Kliknij, aby edytować styl</a:t>
            </a:r>
            <a:endParaRPr lang="fr-FR" noProof="0" dirty="0"/>
          </a:p>
        </p:txBody>
      </p:sp>
      <p:sp>
        <p:nvSpPr>
          <p:cNvPr id="3" name="Espace réservé du contenu 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882CEE-EB75-4AF3-9151-1F5F1A2C8DEE}" type="datetime1">
              <a:rPr lang="fr-FR" smtClean="0"/>
              <a:pPr/>
              <a:t>21/10/2024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fr-FR" noProof="0" smtClean="0"/>
              <a:t>‹#›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pl-PL" noProof="0"/>
              <a:t>Kliknij, aby edytować styl</a:t>
            </a:r>
            <a:endParaRPr lang="fr-FR" noProof="0" dirty="0"/>
          </a:p>
        </p:txBody>
      </p:sp>
      <p:sp>
        <p:nvSpPr>
          <p:cNvPr id="3" name="Espace réservé pour l’image 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pl-PL" noProof="0"/>
              <a:t>Kliknij ikonę, aby dodać obraz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243391A-F551-4E68-A3A2-B2977A11EED5}" type="datetime1">
              <a:rPr lang="fr-FR" smtClean="0"/>
              <a:pPr/>
              <a:t>21/10/2024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fr-FR" noProof="0" smtClean="0"/>
              <a:t>‹#›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 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7FC95F3A-C80B-45D8-8619-50796CD15BC7}" type="datetime1">
              <a:rPr lang="fr-FR" smtClean="0"/>
              <a:pPr/>
              <a:t>21/10/2024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82245" y="2204864"/>
            <a:ext cx="7098712" cy="3456384"/>
          </a:xfrm>
        </p:spPr>
        <p:txBody>
          <a:bodyPr rtlCol="0"/>
          <a:lstStyle/>
          <a:p>
            <a:pPr rtl="0"/>
            <a:r>
              <a:rPr lang="pl-PL" b="1" i="1" dirty="0"/>
              <a:t>Chcesz być sławny?</a:t>
            </a:r>
            <a:br>
              <a:rPr lang="pl-PL" b="1" i="1" dirty="0"/>
            </a:br>
            <a:r>
              <a:rPr lang="pl-PL" b="1" i="1" dirty="0"/>
              <a:t>Więcej czytaj!!!</a:t>
            </a:r>
            <a:endParaRPr lang="fr-FR" b="1" i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758707" y="6165304"/>
            <a:ext cx="2922249" cy="504056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pl-PL" dirty="0"/>
              <a:t>Hanna Włosek</a:t>
            </a:r>
            <a:endParaRPr lang="fr-FR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259854C-3A87-D52A-CC5F-B43448F4F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265" y="-27384"/>
            <a:ext cx="6048672" cy="438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770D7-73DD-233E-2CB6-D525968904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>
            <a:extLst>
              <a:ext uri="{FF2B5EF4-FFF2-40B4-BE49-F238E27FC236}">
                <a16:creationId xmlns:a16="http://schemas.microsoft.com/office/drawing/2014/main" id="{D708B0E4-6075-259A-919A-E9D8F6BAC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332656"/>
            <a:ext cx="10377703" cy="936104"/>
          </a:xfrm>
        </p:spPr>
        <p:txBody>
          <a:bodyPr rtlCol="0"/>
          <a:lstStyle/>
          <a:p>
            <a:pPr rtl="0"/>
            <a:r>
              <a:rPr lang="pl-PL" b="1" i="1" dirty="0"/>
              <a:t>Emma Watson</a:t>
            </a:r>
            <a:endParaRPr lang="fr-FR" b="1" i="1" dirty="0"/>
          </a:p>
        </p:txBody>
      </p:sp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3290C74D-F8AC-F27A-32A6-7CF8EE7EA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20" y="1412776"/>
            <a:ext cx="6120680" cy="5445224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pl-PL" dirty="0"/>
              <a:t>	Brytyjska odtwórczyni roli </a:t>
            </a:r>
            <a:r>
              <a:rPr lang="pl-PL" dirty="0" err="1"/>
              <a:t>Hermiony</a:t>
            </a:r>
            <a:r>
              <a:rPr lang="pl-PL" dirty="0"/>
              <a:t>, uwielbianej bohaterki serii książek o Harrym Potterze autorstwa J. K. </a:t>
            </a:r>
            <a:r>
              <a:rPr lang="pl-PL" dirty="0" err="1"/>
              <a:t>Rowling</a:t>
            </a:r>
            <a:r>
              <a:rPr lang="pl-PL" dirty="0"/>
              <a:t>. Tak, jak grana przez nią postać w ekranizacji tego poczytnego cyklu, uwielbia czytać, więc książki zajmują w jej życiu bardzo ważne miejsce. Założyła klub książki i zachęca młodych czytelników do lektury poprzez rozdawanie egzemplarzy książek z własnym autografem              w różnych księgarniach i bibliotekach. Postanowiła nawet na rok zawiesić aktorstwo, by mieć więcej czasu na naukę i czytanie. </a:t>
            </a:r>
            <a:endParaRPr lang="fr-FR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C1EF6A7-4883-F0AA-1BBF-73A3BAD50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912" y="-171400"/>
            <a:ext cx="55042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04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130E9-FCD1-95FF-2385-1D09DB4B5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>
            <a:extLst>
              <a:ext uri="{FF2B5EF4-FFF2-40B4-BE49-F238E27FC236}">
                <a16:creationId xmlns:a16="http://schemas.microsoft.com/office/drawing/2014/main" id="{F2F7E0DD-4D42-6A50-2A82-A7751458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332656"/>
            <a:ext cx="10377703" cy="936104"/>
          </a:xfrm>
        </p:spPr>
        <p:txBody>
          <a:bodyPr rtlCol="0"/>
          <a:lstStyle/>
          <a:p>
            <a:pPr rtl="0"/>
            <a:r>
              <a:rPr lang="pl-PL" b="1" i="1" dirty="0" err="1"/>
              <a:t>Keira</a:t>
            </a:r>
            <a:r>
              <a:rPr lang="pl-PL" b="1" i="1" dirty="0"/>
              <a:t> </a:t>
            </a:r>
            <a:r>
              <a:rPr lang="pl-PL" b="1" i="1" dirty="0" err="1"/>
              <a:t>Knightley</a:t>
            </a:r>
            <a:endParaRPr lang="fr-FR" b="1" i="1" dirty="0"/>
          </a:p>
        </p:txBody>
      </p:sp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2C5F37B1-5959-5902-74A6-7F4A8AE7C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8268" y="2060848"/>
            <a:ext cx="6552728" cy="4797152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pl-PL" dirty="0"/>
              <a:t>	Niezwykle popularna angielska aktorka, najbardziej znana szerszej publiczności z kobiecej roli w filmie „Piraci z Karaibów. Klątwa Czarnej Perły”. Ona sama najwyżej sobie ceni udział                w ekranizacji powieści </a:t>
            </a:r>
            <a:r>
              <a:rPr lang="pl-PL" dirty="0" err="1"/>
              <a:t>Jane</a:t>
            </a:r>
            <a:r>
              <a:rPr lang="pl-PL" dirty="0"/>
              <a:t> Austen pod tytułem „Duma i uprzedzenie”, w której wcieliła się w postać Elizabeth </a:t>
            </a:r>
            <a:r>
              <a:rPr lang="pl-PL" dirty="0" err="1"/>
              <a:t>Bennet</a:t>
            </a:r>
            <a:r>
              <a:rPr lang="pl-PL" dirty="0"/>
              <a:t>. Za odegranie swej bohaterki została nominowana do Oscara za najlepszą rolę pierwszoplanową. Mówi, że uwielbia książki tej pisarki i ma na ich punkcie obsesję od dzieciństwa. </a:t>
            </a:r>
            <a:endParaRPr lang="fr-FR" dirty="0"/>
          </a:p>
        </p:txBody>
      </p:sp>
      <p:pic>
        <p:nvPicPr>
          <p:cNvPr id="4098" name="Picture 2" descr="Pin page">
            <a:extLst>
              <a:ext uri="{FF2B5EF4-FFF2-40B4-BE49-F238E27FC236}">
                <a16:creationId xmlns:a16="http://schemas.microsoft.com/office/drawing/2014/main" id="{CC8B3291-3184-0586-6A58-FA4E24965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44" y="1626143"/>
            <a:ext cx="3437008" cy="526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94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589" y="5877272"/>
            <a:ext cx="7008574" cy="936104"/>
          </a:xfrm>
        </p:spPr>
        <p:txBody>
          <a:bodyPr rtlCol="0">
            <a:normAutofit/>
          </a:bodyPr>
          <a:lstStyle/>
          <a:p>
            <a:pPr algn="ctr" rtl="0"/>
            <a:r>
              <a:rPr lang="pl-PL" sz="1400" b="1" i="1" dirty="0"/>
              <a:t>Dziękuję za uwagę:)</a:t>
            </a:r>
            <a:br>
              <a:rPr lang="pl-PL" sz="1400" b="1" i="1" dirty="0"/>
            </a:br>
            <a:r>
              <a:rPr lang="pl-PL" sz="1400" b="1" i="1" dirty="0"/>
              <a:t>Hanna Włosek</a:t>
            </a:r>
            <a:br>
              <a:rPr lang="pl-PL" sz="1400" b="1" i="1" dirty="0"/>
            </a:br>
            <a:br>
              <a:rPr lang="pl-PL" sz="1400" b="1" i="1" dirty="0"/>
            </a:br>
            <a:r>
              <a:rPr lang="pl-PL" sz="1400" dirty="0"/>
              <a:t>Źródła: grafika </a:t>
            </a:r>
            <a:r>
              <a:rPr lang="pl-PL" sz="1400" dirty="0" err="1"/>
              <a:t>google</a:t>
            </a:r>
            <a:r>
              <a:rPr lang="pl-PL" sz="1400" dirty="0"/>
              <a:t>, biblioteka.pl, pngegg.com</a:t>
            </a:r>
            <a:endParaRPr lang="fr-FR" sz="1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589" y="404665"/>
            <a:ext cx="7008574" cy="2304256"/>
          </a:xfrm>
        </p:spPr>
        <p:txBody>
          <a:bodyPr rtlCol="0">
            <a:normAutofit/>
          </a:bodyPr>
          <a:lstStyle/>
          <a:p>
            <a:pPr rtl="0"/>
            <a:r>
              <a:rPr lang="pl-PL" sz="2000" i="1" dirty="0"/>
              <a:t>Jak widzicie, wielu sławnych ludzi mówi otwarcie, że książki były i niezmiennie są dla nich przepustką do wielkiego świata. Czytanie rozwija wyobraźnię, pogłębia kreatywność oraz wzbogaca wiedzę, co nierzadko ułatwia start w życiu zawodowym i daje podstawy do odniesienia sukcesów w przyszłości. Czytajcie jak najwięcej, to przynosi tylko dobre efekty!</a:t>
            </a:r>
            <a:endParaRPr lang="fr-FR" sz="2000" i="1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6EE4878-9667-BFC4-1B05-2DA75EDEE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020" y="2805803"/>
            <a:ext cx="3240360" cy="268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39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098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068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3" name="Espace réservé pour l’image 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76130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b="1" i="1" dirty="0"/>
              <a:t>Sławni ludzie czytają więcej</a:t>
            </a:r>
            <a:endParaRPr lang="fr-FR" b="1" i="1" dirty="0"/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>
          <a:xfrm>
            <a:off x="3934172" y="1701800"/>
            <a:ext cx="7920880" cy="5080000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pl-PL" dirty="0"/>
              <a:t>	Badacze zastanawiali się, co jest cechą wspólną ludzi sukcesu. Kiedy przeanalizowali ich życiorysy, odnaleźli kilka sposobów na powodzenie: ciężką pracę, determinację, talent, łut szczęścia…</a:t>
            </a:r>
          </a:p>
          <a:p>
            <a:pPr marL="0" indent="0" rtl="0">
              <a:buNone/>
            </a:pPr>
            <a:r>
              <a:rPr lang="pl-PL" dirty="0"/>
              <a:t>	Obojętnie jednak, czy weźmiemy pod lupę wielkich bogaczy, sławnych artystów, prezesów największych koncernów, wynalazców – okazuje się, że wszyscy oni mają jeden wspólny mianownik: czytają masę książek. </a:t>
            </a:r>
          </a:p>
          <a:p>
            <a:pPr marL="0" indent="0" rtl="0">
              <a:buNone/>
            </a:pPr>
            <a:r>
              <a:rPr lang="pl-PL" dirty="0"/>
              <a:t>	Więc jeśli sam masz w planach na przyszłość osiągnięcie zawodowego sukcesu, nie musisz już główkować, jak to zrobić. Poczytaj </a:t>
            </a:r>
            <a:r>
              <a:rPr lang="pl-PL" dirty="0">
                <a:sym typeface="Wingdings" panose="05000000000000000000" pitchFamily="2" charset="2"/>
              </a:rPr>
              <a:t></a:t>
            </a:r>
            <a:endParaRPr lang="fr-FR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21EDDE0-0172-55EB-DF6D-1C892028A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8" y="1778000"/>
            <a:ext cx="37084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B327A5-E95B-212A-DB93-9A0EC8413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>
            <a:extLst>
              <a:ext uri="{FF2B5EF4-FFF2-40B4-BE49-F238E27FC236}">
                <a16:creationId xmlns:a16="http://schemas.microsoft.com/office/drawing/2014/main" id="{FB57C8A7-1CC9-8CB2-4764-3E81C8549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b="1" i="1" dirty="0" err="1"/>
              <a:t>Elon</a:t>
            </a:r>
            <a:r>
              <a:rPr lang="pl-PL" b="1" i="1" dirty="0"/>
              <a:t> </a:t>
            </a:r>
            <a:r>
              <a:rPr lang="pl-PL" b="1" i="1" dirty="0" err="1"/>
              <a:t>Musk</a:t>
            </a:r>
            <a:endParaRPr lang="fr-FR" b="1" i="1" dirty="0"/>
          </a:p>
        </p:txBody>
      </p:sp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6E946DCF-7C82-54D1-D5FF-60DC7E82A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796" y="1701800"/>
            <a:ext cx="6048672" cy="5080000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pl-PL" dirty="0"/>
              <a:t>	Ten słynny miliarder-wizjoner skonstruował Teslę i postanowił zasiedlić Kosmos. Mówi, że będąc dzieckiem, czytał po 10 godzin dziennie i w efekcie przeczytał dosłownie tysiące książek z wielu dziedzin, od science-fiction po leksykony i encyklopedie. Jednym        z jego ulubionych tytułów jest „Władca pierścieni” Tolkiena. Zapytany niegdyś w wywiadzie, skąd wiedział, jak zbudować rakietę, odparł: „Czytam książki”.</a:t>
            </a:r>
            <a:endParaRPr lang="fr-FR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04E1057-E83D-2467-8BA3-A9E87727B6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04" y="980728"/>
            <a:ext cx="6106966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5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A6499-505F-A1CE-2F97-8B12C9C57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>
            <a:extLst>
              <a:ext uri="{FF2B5EF4-FFF2-40B4-BE49-F238E27FC236}">
                <a16:creationId xmlns:a16="http://schemas.microsoft.com/office/drawing/2014/main" id="{528EAF55-DEC4-0ED8-1ECC-9E6FC105F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b="1" i="1" dirty="0"/>
              <a:t>Bill Gates</a:t>
            </a:r>
            <a:endParaRPr lang="fr-FR" b="1" i="1" dirty="0"/>
          </a:p>
        </p:txBody>
      </p:sp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032752C2-ABEB-DB36-0F88-848C5178C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8468" y="1701800"/>
            <a:ext cx="5112568" cy="5080000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pl-PL" dirty="0"/>
              <a:t>	O tym panu słyszeli wszyscy: to założyciel i prezes firmy Microsoft. Przez wiele lat zajmował pierwsze miejsce        w rankingu najbogatszych ludzi świata. Twierdzi, że czyta każdego dnia, a oprócz tego recenzuje książki w Internecie. Powiedział kiedyś: „Gdy byłem dzieckiem, miałem dużo marzeń. Myślę, że wzięły się stąd, że dużo czytałem”. Warto wziąć z niego przykład </a:t>
            </a:r>
            <a:r>
              <a:rPr lang="pl-PL" dirty="0">
                <a:sym typeface="Wingdings" panose="05000000000000000000" pitchFamily="2" charset="2"/>
              </a:rPr>
              <a:t></a:t>
            </a:r>
            <a:r>
              <a:rPr lang="pl-PL" dirty="0"/>
              <a:t> </a:t>
            </a:r>
            <a:endParaRPr lang="fr-FR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D83C09F-ABAD-D400-CF77-640F5F9D1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2" y="1667988"/>
            <a:ext cx="5184576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2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93ACD-10F3-69E6-1DD1-4CD655BD7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>
            <a:extLst>
              <a:ext uri="{FF2B5EF4-FFF2-40B4-BE49-F238E27FC236}">
                <a16:creationId xmlns:a16="http://schemas.microsoft.com/office/drawing/2014/main" id="{0B1196F4-C329-02B5-CBAC-A203DA0F2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b="1" i="1" dirty="0"/>
              <a:t>Steve </a:t>
            </a:r>
            <a:r>
              <a:rPr lang="pl-PL" b="1" i="1" dirty="0" err="1"/>
              <a:t>Jobs</a:t>
            </a:r>
            <a:endParaRPr lang="fr-FR" b="1" i="1" dirty="0"/>
          </a:p>
        </p:txBody>
      </p:sp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2BE37A40-F4C9-E098-CEB8-EC4171210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812" y="3645024"/>
            <a:ext cx="6583660" cy="3136776"/>
          </a:xfrm>
        </p:spPr>
        <p:txBody>
          <a:bodyPr rtlCol="0">
            <a:normAutofit lnSpcReduction="10000"/>
          </a:bodyPr>
          <a:lstStyle/>
          <a:p>
            <a:pPr marL="0" indent="0" rtl="0">
              <a:buNone/>
            </a:pPr>
            <a:r>
              <a:rPr lang="pl-PL" dirty="0"/>
              <a:t>	Legendarny twórca Maca              i </a:t>
            </a:r>
            <a:r>
              <a:rPr lang="pl-PL" dirty="0" err="1"/>
              <a:t>iPhone’a</a:t>
            </a:r>
            <a:r>
              <a:rPr lang="pl-PL" dirty="0"/>
              <a:t>. Jego zdaniem, aby osiągnąć sukces, trzeba inaczej spojrzeć na świat, inspiracje czerpiąc po równo z technologii i sztuki. Także sztuki czytania. To właśnie lektura poszerza horyzonty i podsyca kreatywność. Zapytany o najchętniej czytaną książkę w dzieciństwie, wymienił „</a:t>
            </a:r>
            <a:r>
              <a:rPr lang="pl-PL" dirty="0" err="1"/>
              <a:t>Moby</a:t>
            </a:r>
            <a:r>
              <a:rPr lang="pl-PL" dirty="0"/>
              <a:t> Dicka” Hermana Melville’a. </a:t>
            </a:r>
            <a:endParaRPr lang="fr-FR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6BF3BC3-2FBE-4B3D-50BC-3382DC355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0"/>
          <a:stretch/>
        </p:blipFill>
        <p:spPr>
          <a:xfrm>
            <a:off x="6814492" y="310344"/>
            <a:ext cx="5143500" cy="5805264"/>
          </a:xfrm>
          <a:prstGeom prst="rect">
            <a:avLst/>
          </a:prstGeom>
        </p:spPr>
      </p:pic>
      <p:pic>
        <p:nvPicPr>
          <p:cNvPr id="2050" name="Picture 2" descr="CoverStories: Moby Dick">
            <a:extLst>
              <a:ext uri="{FF2B5EF4-FFF2-40B4-BE49-F238E27FC236}">
                <a16:creationId xmlns:a16="http://schemas.microsoft.com/office/drawing/2014/main" id="{8F0D50EB-0C86-1BDB-EDA9-D1FEA0BE9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28" y="1581597"/>
            <a:ext cx="2838896" cy="198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66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4CC23E-84FF-3527-FEDC-8807375AD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>
            <a:extLst>
              <a:ext uri="{FF2B5EF4-FFF2-40B4-BE49-F238E27FC236}">
                <a16:creationId xmlns:a16="http://schemas.microsoft.com/office/drawing/2014/main" id="{E0B6A4AC-AC37-3DD3-3FC6-ADDF2B5B7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5769191" cy="1397000"/>
          </a:xfrm>
        </p:spPr>
        <p:txBody>
          <a:bodyPr rtlCol="0"/>
          <a:lstStyle/>
          <a:p>
            <a:pPr rtl="0"/>
            <a:r>
              <a:rPr lang="pl-PL" b="1" i="1" dirty="0"/>
              <a:t>Mark </a:t>
            </a:r>
            <a:r>
              <a:rPr lang="pl-PL" b="1" i="1" dirty="0" err="1"/>
              <a:t>Zuckenberg</a:t>
            </a:r>
            <a:endParaRPr lang="fr-FR" b="1" i="1" dirty="0"/>
          </a:p>
        </p:txBody>
      </p:sp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17AB6D96-DF98-44DB-805C-DE18B92A7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4292" y="1772816"/>
            <a:ext cx="6260370" cy="5008984"/>
          </a:xfrm>
        </p:spPr>
        <p:txBody>
          <a:bodyPr rtlCol="0">
            <a:normAutofit fontScale="92500"/>
          </a:bodyPr>
          <a:lstStyle/>
          <a:p>
            <a:pPr marL="0" indent="0" rtl="0">
              <a:buNone/>
            </a:pPr>
            <a:r>
              <a:rPr lang="pl-PL" dirty="0"/>
              <a:t>	Tej osoby również nie trzeba Wam przedstawiać. To oczywiście twórca Facebooka. Oprócz tego mózg komputerowy, dla którego świat informatyki nie ma najmniejszych tajemnic. A przy tym zdeklarowany miłośnik literatury. </a:t>
            </a:r>
          </a:p>
          <a:p>
            <a:pPr marL="0" indent="0" rtl="0">
              <a:buNone/>
            </a:pPr>
            <a:r>
              <a:rPr lang="pl-PL" dirty="0"/>
              <a:t>	Jakiś czas temu ogłosił publicznie, że podejmuje się przeczytania przynajmniej dwóch książek na miesiąc. Jak na razie, bez problemu wypełnia warunek tego </a:t>
            </a:r>
            <a:r>
              <a:rPr lang="pl-PL" dirty="0" err="1"/>
              <a:t>chellenge’a</a:t>
            </a:r>
            <a:r>
              <a:rPr lang="pl-PL" dirty="0"/>
              <a:t> </a:t>
            </a:r>
            <a:r>
              <a:rPr lang="pl-PL" dirty="0">
                <a:sym typeface="Wingdings" panose="05000000000000000000" pitchFamily="2" charset="2"/>
              </a:rPr>
              <a:t> Twierdzi, że czytanie rozwija go intelektualnie, czego nie dają mu współczesne media.</a:t>
            </a:r>
            <a:endParaRPr lang="fr-FR" dirty="0"/>
          </a:p>
        </p:txBody>
      </p:sp>
      <p:pic>
        <p:nvPicPr>
          <p:cNvPr id="3078" name="Picture 6" descr="Szef Mety: administracja Bidena naciskała na cenzurowanie Facebooka w  czasie pandemii">
            <a:extLst>
              <a:ext uri="{FF2B5EF4-FFF2-40B4-BE49-F238E27FC236}">
                <a16:creationId xmlns:a16="http://schemas.microsoft.com/office/drawing/2014/main" id="{F37DEB39-FA23-F95C-B703-384FCF0B78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7" r="18613"/>
          <a:stretch/>
        </p:blipFill>
        <p:spPr bwMode="auto">
          <a:xfrm>
            <a:off x="914163" y="2132856"/>
            <a:ext cx="3185161" cy="413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F85461F-FAA1-FB5D-4D1B-8A2C785ADA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284" y="86869"/>
            <a:ext cx="1884464" cy="190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08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B3310-C1BF-499B-D03F-60223E3CB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>
            <a:extLst>
              <a:ext uri="{FF2B5EF4-FFF2-40B4-BE49-F238E27FC236}">
                <a16:creationId xmlns:a16="http://schemas.microsoft.com/office/drawing/2014/main" id="{709D1FE5-DCEC-0EA3-9EF6-F7955A01E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593727" cy="976536"/>
          </a:xfrm>
        </p:spPr>
        <p:txBody>
          <a:bodyPr rtlCol="0"/>
          <a:lstStyle/>
          <a:p>
            <a:pPr rtl="0"/>
            <a:r>
              <a:rPr lang="pl-PL" b="1" i="1" dirty="0"/>
              <a:t>Prezydenci Stanów Zjednoczonych</a:t>
            </a:r>
            <a:endParaRPr lang="fr-FR" b="1" i="1" dirty="0"/>
          </a:p>
        </p:txBody>
      </p:sp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C9112B11-008C-4F3C-5314-88427BCD3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5" y="1196752"/>
            <a:ext cx="9517933" cy="3600400"/>
          </a:xfrm>
        </p:spPr>
        <p:txBody>
          <a:bodyPr rtlCol="0">
            <a:normAutofit lnSpcReduction="10000"/>
          </a:bodyPr>
          <a:lstStyle/>
          <a:p>
            <a:pPr marL="0" indent="0" rtl="0">
              <a:buNone/>
            </a:pPr>
            <a:r>
              <a:rPr lang="pl-PL" dirty="0"/>
              <a:t>	</a:t>
            </a:r>
            <a:r>
              <a:rPr lang="pl-PL" sz="2000" dirty="0"/>
              <a:t>Głowy państw, wpływowi politycy również opowiadają o swojej miłości do literatury i korzyściach, jakie im dała. </a:t>
            </a:r>
          </a:p>
          <a:p>
            <a:pPr marL="0" indent="0" rtl="0">
              <a:buNone/>
            </a:pPr>
            <a:r>
              <a:rPr lang="pl-PL" sz="2000" dirty="0"/>
              <a:t>	Były prezydent Ameryki, Bill Clinton, czytanie wymienia pośród najprzyjemniejszych zajęć. Publikuje w necie ranking własnych rekomendacji. Dawniej, kiedy nie był bardzo zajęty, potrafił czytać paręset książek na rok, a szczególnie upodobał sobie kryminały. Podobnie kolejny prezydent, George W. Bush, pomimo wykonywania ważnych funkcji na tym stanowisku, czytał czasem dwie książki tygodniowo. Barack Obama nie pozostawał wcale w tyle i podobnie, jak jego poprzednicy, znajdował czas na czytanie. Do dzisiaj regularnie poleca książki na urlop, które są wykupywane przez Amerykanów w oka mgnieniu, jak świeże bułeczki. </a:t>
            </a:r>
            <a:endParaRPr lang="fr-FR" sz="20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E309566-99FC-A76F-6E4F-60D984B2EC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868" y="1988840"/>
            <a:ext cx="1590675" cy="465772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4FD4EFF7-2248-3CA8-72D0-E21D77F627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28" y="4439407"/>
            <a:ext cx="1980106" cy="256490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A2A8870-6A5D-E066-487C-0514FEA7CF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031" y="4441104"/>
            <a:ext cx="2798526" cy="2205461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1884CE5-3EF0-4B0E-197D-A1701F30F7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743" y="4581128"/>
            <a:ext cx="2886127" cy="220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D6991-20CB-2404-581D-05466FD6D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>
            <a:extLst>
              <a:ext uri="{FF2B5EF4-FFF2-40B4-BE49-F238E27FC236}">
                <a16:creationId xmlns:a16="http://schemas.microsoft.com/office/drawing/2014/main" id="{C4F5C3CB-5699-C94D-190E-02C5F44AA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332656"/>
            <a:ext cx="10377703" cy="936104"/>
          </a:xfrm>
        </p:spPr>
        <p:txBody>
          <a:bodyPr rtlCol="0"/>
          <a:lstStyle/>
          <a:p>
            <a:pPr rtl="0"/>
            <a:r>
              <a:rPr lang="pl-PL" b="1" i="1" dirty="0" err="1"/>
              <a:t>Oprah</a:t>
            </a:r>
            <a:r>
              <a:rPr lang="pl-PL" b="1" i="1" dirty="0"/>
              <a:t> </a:t>
            </a:r>
            <a:r>
              <a:rPr lang="pl-PL" b="1" i="1" dirty="0" err="1"/>
              <a:t>Winfrey</a:t>
            </a:r>
            <a:endParaRPr lang="fr-FR" b="1" i="1" dirty="0"/>
          </a:p>
        </p:txBody>
      </p:sp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7E93C755-EDB8-C271-CF0B-41367D070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828" y="1484785"/>
            <a:ext cx="6768752" cy="3312367"/>
          </a:xfrm>
        </p:spPr>
        <p:txBody>
          <a:bodyPr rtlCol="0">
            <a:normAutofit lnSpcReduction="10000"/>
          </a:bodyPr>
          <a:lstStyle/>
          <a:p>
            <a:pPr marL="0" indent="0" rtl="0">
              <a:buNone/>
            </a:pPr>
            <a:r>
              <a:rPr lang="pl-PL" dirty="0"/>
              <a:t>	Amerykańska dziennikarka, niekwestionowana królowa wywiadów zza wielkiej wody, od lat uważana za jedną       z najbardziej j wpływowych pań w swoim kraju. Nauczyła się czytać w wieku trzech lat i natychmiast zapałała szczerą miłością do książek. W swoim programie telewizyjnym często promuje książki. Mówi, że czytanie daje jej siłę, by podbijać świat    i podejmować nowe wyzwania. </a:t>
            </a:r>
            <a:endParaRPr lang="fr-FR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39DDF9C-FC5C-2B6F-1EA3-DC89D7E38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32" y="548680"/>
            <a:ext cx="4550316" cy="616309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B2649614-206F-E2D8-47CA-25FA283C44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964" y="4966415"/>
            <a:ext cx="3258993" cy="164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83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DF8C4-F60D-BD2B-0835-2D1563778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>
            <a:extLst>
              <a:ext uri="{FF2B5EF4-FFF2-40B4-BE49-F238E27FC236}">
                <a16:creationId xmlns:a16="http://schemas.microsoft.com/office/drawing/2014/main" id="{7745B3B9-1A94-C456-31F4-FEC8FD66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332656"/>
            <a:ext cx="10377703" cy="936104"/>
          </a:xfrm>
        </p:spPr>
        <p:txBody>
          <a:bodyPr rtlCol="0"/>
          <a:lstStyle/>
          <a:p>
            <a:pPr rtl="0"/>
            <a:r>
              <a:rPr lang="pl-PL" b="1" i="1" dirty="0" err="1"/>
              <a:t>Will</a:t>
            </a:r>
            <a:r>
              <a:rPr lang="pl-PL" b="1" i="1" dirty="0"/>
              <a:t> </a:t>
            </a:r>
            <a:r>
              <a:rPr lang="pl-PL" b="1" i="1" dirty="0" err="1"/>
              <a:t>Smith</a:t>
            </a:r>
            <a:endParaRPr lang="fr-FR" b="1" i="1" dirty="0"/>
          </a:p>
        </p:txBody>
      </p:sp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DDA13B15-8148-BCD7-4652-0E797E019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2284" y="1484785"/>
            <a:ext cx="6336704" cy="5373215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pl-PL" dirty="0"/>
              <a:t>	Ten amerykański aktor, znany najbardziej z ról w filmach sensacyjnych, jest także uznanym producentem filmowym. W życiu ma dwie miłości: czytanie i jogging. Obie aktywności dają mu jednakowo poczucie szczęścia. Według niego: „Czytanie jest tak ważne, ponieważ przed nami żyły tu miliony, miliardy ludzi. Nie ma nowych problemów – z rodzicami, w szkole,          z niczym. Nie ma problemów, których ktoś nie rozwiązał i nie opisał tego           w książkach”.</a:t>
            </a:r>
            <a:endParaRPr lang="fr-FR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E2082AD-0C94-E18D-453D-97D60B9A3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892" y="1556792"/>
            <a:ext cx="310095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42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ivres 16: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22_TF02787940_TF02787940.potx" id="{F1CFDDCE-5F12-468A-A560-9C25D09E4DE9}" vid="{64708D2F-0B50-4C7B-BBA8-11F9A1AC41D2}"/>
    </a:ext>
  </a:extLst>
</a:theme>
</file>

<file path=ppt/theme/theme2.xml><?xml version="1.0" encoding="utf-8"?>
<a:theme xmlns:a="http://schemas.openxmlformats.org/drawingml/2006/main" name="Thème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de rayonnages de bibliothèque bleus (grand écran)</Template>
  <TotalTime>181</TotalTime>
  <Words>919</Words>
  <Application>Microsoft Office PowerPoint</Application>
  <PresentationFormat>Niestandardowy</PresentationFormat>
  <Paragraphs>29</Paragraphs>
  <Slides>16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</vt:lpstr>
      <vt:lpstr>Livres 16:9</vt:lpstr>
      <vt:lpstr>Chcesz być sławny? Więcej czytaj!!!</vt:lpstr>
      <vt:lpstr>Sławni ludzie czytają więcej</vt:lpstr>
      <vt:lpstr>Elon Musk</vt:lpstr>
      <vt:lpstr>Bill Gates</vt:lpstr>
      <vt:lpstr>Steve Jobs</vt:lpstr>
      <vt:lpstr>Mark Zuckenberg</vt:lpstr>
      <vt:lpstr>Prezydenci Stanów Zjednoczonych</vt:lpstr>
      <vt:lpstr>Oprah Winfrey</vt:lpstr>
      <vt:lpstr>Will Smith</vt:lpstr>
      <vt:lpstr>Emma Watson</vt:lpstr>
      <vt:lpstr>Keira Knightley</vt:lpstr>
      <vt:lpstr>Dziękuję za uwagę:) Hanna Włosek  Źródła: grafika google, biblioteka.pl, pngegg.com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Hanna Włosek</dc:creator>
  <cp:lastModifiedBy>Hanna Włosek</cp:lastModifiedBy>
  <cp:revision>36</cp:revision>
  <dcterms:created xsi:type="dcterms:W3CDTF">2024-10-21T07:59:30Z</dcterms:created>
  <dcterms:modified xsi:type="dcterms:W3CDTF">2024-10-21T11:09:34Z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