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0066"/>
    <a:srgbClr val="66CCFF"/>
    <a:srgbClr val="FF00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8D0A1-7649-43FD-9E8C-01360FA69DAB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C2175-1BC3-4BEE-B70F-243811EA57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543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987B70-058E-4303-9DF4-5EE4F5AC9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3355113-F3C7-46A9-B26E-71831C889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9CDF924-BE7B-4EF6-8519-DCBD73E8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4DAD-2BA3-4EF2-B327-AAA62096EF13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2DDE36C-0038-45C8-9563-1EDEAF2A4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9D2B052-0CA1-4BB7-844A-19DD9688E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3531-4404-4E77-A851-2836648F16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283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E9C59A-B7A2-46A7-B0EF-186886243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1EC9507-CAC3-4161-9B4E-96C5C1922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CC93DA5-2F43-4FF7-AA1A-727DB104E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4DAD-2BA3-4EF2-B327-AAA62096EF13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FA0A119-247C-4173-ACCE-DF09FA86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8BD8CC-EB97-4BF9-9C65-15DCA47B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3531-4404-4E77-A851-2836648F16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303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232A26E-758D-4B9D-BE54-9DAE86A8D7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A9AA30C-DA87-47AD-90CD-22470273F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A3F1095-B8CF-4E36-B066-3E1FDD578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4DAD-2BA3-4EF2-B327-AAA62096EF13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16D7A0-DD72-4513-8163-7112BE92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8CCF66C-F0AD-432F-B9EE-05DF88C0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3531-4404-4E77-A851-2836648F16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7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BEE5AA-0882-4C38-AF81-D4A29C65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170640-BCDF-4428-B733-E92B178B3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2E2CB01-3795-4D0D-94DE-90299713E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4DAD-2BA3-4EF2-B327-AAA62096EF13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EAB3845-1628-4A87-AEF9-829541B7A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2738A7D-7F57-4D94-9EA4-03E1297D5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3531-4404-4E77-A851-2836648F16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17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8DAB92-1C4B-4100-A8D5-54A33199F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FEB3831-C976-4A19-BBB3-2E035FADA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A7917F8-8D0B-48A8-A8AF-449148E9D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4DAD-2BA3-4EF2-B327-AAA62096EF13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1AA41F-F9C6-4972-9326-5C9BC863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D0D6E0-D22F-4191-B078-2B2195906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3531-4404-4E77-A851-2836648F16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461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7B7B90-EF9E-4AF8-9EB2-2F7E9CE42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7EF391-49DC-4F30-AE15-09923A5FD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A4E29D2-1DAF-4068-8B73-D1C2901AF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5C3CC7C-1661-4153-9651-630A87CDD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4DAD-2BA3-4EF2-B327-AAA62096EF13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D1805E7-A13B-4C6E-8469-791D2F57C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55FB8AF-01EC-4877-A6A4-6E55E0BA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3531-4404-4E77-A851-2836648F16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725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1606FA-D83B-4C03-BF73-4BAFAA071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CF76126-598A-40B3-A525-2926D0B54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F7B4F02-C100-4D54-84CE-421C3B04F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C8A5EAF-28D9-49FE-ABFC-93B4966A9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1BA2FD0-3956-4E8C-8EF2-4456D196D4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171AF5B-B270-4C2D-A68E-6141DADDC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4DAD-2BA3-4EF2-B327-AAA62096EF13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8CA4F98-5EDB-4FFF-9F70-11A73A27D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2222949-293B-4E31-93AE-EFF423A6E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3531-4404-4E77-A851-2836648F16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048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1827FB-F0E3-4A62-8B34-DF284CFF4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00C00A9-4022-42AC-8A53-508F4DE59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4DAD-2BA3-4EF2-B327-AAA62096EF13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62DE2E8-5A31-4A8B-99EF-8D03AB118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4066CDE-1928-4192-B7CF-B4FF0F6CE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3531-4404-4E77-A851-2836648F16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50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0BCE0D5-3F8A-4582-AD52-71FF20F8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4DAD-2BA3-4EF2-B327-AAA62096EF13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F598ED6-B062-4CFA-A2E7-1AC03CAE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1622025-BC73-42CF-A82D-C9CC4667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3531-4404-4E77-A851-2836648F16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965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BF5D89-FB2E-419E-A6ED-76018EFA7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D96AD0-915F-47E1-BE87-B8144E135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6A281CA-A3CA-428D-BBBE-8621E587B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555FF99-5E75-43EB-A302-ACE1D071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4DAD-2BA3-4EF2-B327-AAA62096EF13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6393639-4635-4C1C-A0A4-840E99AE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1E37318-608A-4906-9EF0-43924B8DA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3531-4404-4E77-A851-2836648F16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6307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F671E3-B38B-4721-BF09-690721A4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B27E50B-291E-4509-A323-0C7B27794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9391B6E-3304-47BB-B91B-A4B1E1416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75B0D1D-FF6D-4BF0-B66A-90D5C79CF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4DAD-2BA3-4EF2-B327-AAA62096EF13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418F452-0C3F-4CF6-B621-AA643DE8B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64C42F3-41D3-42ED-9F6D-F3D116F0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A3531-4404-4E77-A851-2836648F16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39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A1B163E-4BA0-40AF-A227-642340419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13B5B7C-D670-4222-9CD2-9FAD27B4B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ADEEFC3-ED25-41C0-A54D-5C4A451C0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D4DAD-2BA3-4EF2-B327-AAA62096EF13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A04BA8C-85FB-42E1-9B54-B79A8E090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8A7B9B-5231-44FD-89BC-F1B646B67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A3531-4404-4E77-A851-2836648F16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87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DBC088-C521-4E1F-8139-3BB964893B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AED2726-2472-4522-A457-D8C48A0175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B335D23-07C7-40FF-9717-4E603462B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727968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B9EA4076-3009-4169-9972-D65C03123B8D}"/>
              </a:ext>
            </a:extLst>
          </p:cNvPr>
          <p:cNvSpPr txBox="1"/>
          <p:nvPr/>
        </p:nvSpPr>
        <p:spPr>
          <a:xfrm>
            <a:off x="4536489" y="1600200"/>
            <a:ext cx="64984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/>
              <a:t>     </a:t>
            </a:r>
            <a:r>
              <a:rPr lang="pl-PL" sz="6600" dirty="0">
                <a:solidFill>
                  <a:schemeClr val="accent4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Moja ulubiona świąteczna piosenka </a:t>
            </a:r>
          </a:p>
        </p:txBody>
      </p:sp>
    </p:spTree>
    <p:extLst>
      <p:ext uri="{BB962C8B-B14F-4D97-AF65-F5344CB8AC3E}">
        <p14:creationId xmlns:p14="http://schemas.microsoft.com/office/powerpoint/2010/main" val="281022358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B31ACB39-7927-4EE0-8E20-7268268BE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00" y="-736247"/>
            <a:ext cx="18411430" cy="982370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836AAEA-E64D-4ED1-836C-E041A4169144}"/>
              </a:ext>
            </a:extLst>
          </p:cNvPr>
          <p:cNvSpPr txBox="1"/>
          <p:nvPr/>
        </p:nvSpPr>
        <p:spPr>
          <a:xfrm>
            <a:off x="3831336" y="1060080"/>
            <a:ext cx="68762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>
                <a:solidFill>
                  <a:schemeClr val="bg1"/>
                </a:solidFill>
                <a:latin typeface="Algerian" panose="04020705040A02060702" pitchFamily="82" charset="0"/>
              </a:rPr>
              <a:t>Moja ulubiona piosenka: Margaret – </a:t>
            </a:r>
            <a:r>
              <a:rPr lang="pl-PL" sz="4400" i="1" dirty="0">
                <a:solidFill>
                  <a:schemeClr val="bg1"/>
                </a:solidFill>
                <a:latin typeface="Algerian" panose="04020705040A02060702" pitchFamily="82" charset="0"/>
              </a:rPr>
              <a:t>kto wie, czy za rogiem</a:t>
            </a:r>
          </a:p>
        </p:txBody>
      </p:sp>
      <p:pic>
        <p:nvPicPr>
          <p:cNvPr id="13" name="Margaret -  A Kto Wie Czy Za Rogiem">
            <a:hlinkClick r:id="" action="ppaction://media"/>
            <a:extLst>
              <a:ext uri="{FF2B5EF4-FFF2-40B4-BE49-F238E27FC236}">
                <a16:creationId xmlns:a16="http://schemas.microsoft.com/office/drawing/2014/main" id="{B307F280-F7E1-4C68-9C40-E384AE3309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82077" y="3860847"/>
            <a:ext cx="1481963" cy="148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2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45F9F30-27D4-43D2-B53E-458BF67F9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862"/>
            <a:ext cx="12192000" cy="812972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9557AA9-787A-4B9E-856F-5495231EDF9B}"/>
              </a:ext>
            </a:extLst>
          </p:cNvPr>
          <p:cNvSpPr txBox="1"/>
          <p:nvPr/>
        </p:nvSpPr>
        <p:spPr>
          <a:xfrm>
            <a:off x="1722267" y="796908"/>
            <a:ext cx="90197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i="1" dirty="0">
                <a:latin typeface="Centaur" panose="02030504050205020304" pitchFamily="18" charset="0"/>
              </a:rPr>
              <a:t>Ta piosenka powstała w 2000 roku. </a:t>
            </a:r>
          </a:p>
          <a:p>
            <a:pPr algn="ctr"/>
            <a:r>
              <a:rPr lang="pl-PL" sz="4400" i="1" dirty="0">
                <a:latin typeface="Centaur" panose="02030504050205020304" pitchFamily="18" charset="0"/>
              </a:rPr>
              <a:t>Kompozytorem był Maciej Zieliński.</a:t>
            </a:r>
          </a:p>
          <a:p>
            <a:pPr algn="ctr"/>
            <a:r>
              <a:rPr lang="pl-PL" sz="4400" i="1" dirty="0">
                <a:latin typeface="Centaur" panose="02030504050205020304" pitchFamily="18" charset="0"/>
              </a:rPr>
              <a:t>Śpiewa ją Margaret.</a:t>
            </a:r>
          </a:p>
        </p:txBody>
      </p:sp>
    </p:spTree>
    <p:extLst>
      <p:ext uri="{BB962C8B-B14F-4D97-AF65-F5344CB8AC3E}">
        <p14:creationId xmlns:p14="http://schemas.microsoft.com/office/powerpoint/2010/main" val="2628605720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6E59361-FE91-4576-A5E6-0ACACF0C4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8839" cy="822741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BDB1353-510A-4955-8EB4-C3036CA92459}"/>
              </a:ext>
            </a:extLst>
          </p:cNvPr>
          <p:cNvSpPr txBox="1"/>
          <p:nvPr/>
        </p:nvSpPr>
        <p:spPr>
          <a:xfrm>
            <a:off x="2362939" y="1535836"/>
            <a:ext cx="77220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Wybrałam tę piosenkę, ponieważ:</a:t>
            </a:r>
          </a:p>
          <a:p>
            <a:pPr algn="ctr"/>
            <a:r>
              <a:rPr lang="pl-PL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Daje świąteczną atmosferę.</a:t>
            </a:r>
          </a:p>
          <a:p>
            <a:pPr algn="ctr"/>
            <a:r>
              <a:rPr lang="pl-PL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Miło mi się kojarzy.</a:t>
            </a:r>
          </a:p>
          <a:p>
            <a:pPr algn="ctr"/>
            <a:r>
              <a:rPr lang="pl-PL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Jest spokojna.</a:t>
            </a:r>
          </a:p>
          <a:p>
            <a:pPr algn="ctr"/>
            <a:r>
              <a:rPr lang="pl-PL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Nie nudzi się pomimo, że jest już dosyć stara.</a:t>
            </a:r>
          </a:p>
        </p:txBody>
      </p:sp>
    </p:spTree>
    <p:extLst>
      <p:ext uri="{BB962C8B-B14F-4D97-AF65-F5344CB8AC3E}">
        <p14:creationId xmlns:p14="http://schemas.microsoft.com/office/powerpoint/2010/main" val="301039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48EAFB65-35F8-44A2-B4E6-A03FF0240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356" y="-492730"/>
            <a:ext cx="12554712" cy="8118826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57DDA558-22D0-4B1E-BE74-F7504003197D}"/>
              </a:ext>
            </a:extLst>
          </p:cNvPr>
          <p:cNvSpPr txBox="1"/>
          <p:nvPr/>
        </p:nvSpPr>
        <p:spPr>
          <a:xfrm>
            <a:off x="7197852" y="-191810"/>
            <a:ext cx="642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solidFill>
                  <a:schemeClr val="bg1">
                    <a:lumMod val="95000"/>
                  </a:schemeClr>
                </a:solidFill>
                <a:latin typeface="Curlz MT" panose="04040404050702020202" pitchFamily="82" charset="0"/>
              </a:rPr>
              <a:t>Dziękuję za uwagę</a:t>
            </a:r>
            <a:r>
              <a:rPr lang="pl-PL" sz="4400" dirty="0">
                <a:solidFill>
                  <a:schemeClr val="bg1">
                    <a:lumMod val="95000"/>
                  </a:schemeClr>
                </a:solidFill>
                <a:latin typeface="Curlz MT" panose="04040404050702020202" pitchFamily="82" charset="0"/>
              </a:rPr>
              <a:t>!</a:t>
            </a:r>
            <a:r>
              <a:rPr lang="pl-PL" dirty="0"/>
              <a:t>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C23252D-B845-4DAC-8496-9254998DF729}"/>
              </a:ext>
            </a:extLst>
          </p:cNvPr>
          <p:cNvSpPr txBox="1"/>
          <p:nvPr/>
        </p:nvSpPr>
        <p:spPr>
          <a:xfrm>
            <a:off x="8290560" y="535698"/>
            <a:ext cx="390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rgbClr val="660066"/>
                </a:solidFill>
                <a:latin typeface="Curlz MT" panose="04040404050702020202" pitchFamily="82" charset="0"/>
              </a:rPr>
              <a:t>Agata</a:t>
            </a:r>
          </a:p>
        </p:txBody>
      </p:sp>
    </p:spTree>
    <p:extLst>
      <p:ext uri="{BB962C8B-B14F-4D97-AF65-F5344CB8AC3E}">
        <p14:creationId xmlns:p14="http://schemas.microsoft.com/office/powerpoint/2010/main" val="2507947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7c4de973-c085-4621-8d69-cc1b0780153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D1878FC0B6C74883E02DFA194D8C46" ma:contentTypeVersion="9" ma:contentTypeDescription="Utwórz nowy dokument." ma:contentTypeScope="" ma:versionID="095b0f21bdad94799c028150771dc10e">
  <xsd:schema xmlns:xsd="http://www.w3.org/2001/XMLSchema" xmlns:xs="http://www.w3.org/2001/XMLSchema" xmlns:p="http://schemas.microsoft.com/office/2006/metadata/properties" xmlns:ns2="7c4de973-c085-4621-8d69-cc1b0780153e" targetNamespace="http://schemas.microsoft.com/office/2006/metadata/properties" ma:root="true" ma:fieldsID="27f744369701cd63179dac6cee337d18" ns2:_="">
    <xsd:import namespace="7c4de973-c085-4621-8d69-cc1b0780153e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de973-c085-4621-8d69-cc1b0780153e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ECDFC8-EBD6-4364-BCC0-F2F8A8C1F144}">
  <ds:schemaRefs>
    <ds:schemaRef ds:uri="http://schemas.microsoft.com/office/2006/metadata/properties"/>
    <ds:schemaRef ds:uri="http://schemas.microsoft.com/office/infopath/2007/PartnerControls"/>
    <ds:schemaRef ds:uri="7c4de973-c085-4621-8d69-cc1b0780153e"/>
  </ds:schemaRefs>
</ds:datastoreItem>
</file>

<file path=customXml/itemProps2.xml><?xml version="1.0" encoding="utf-8"?>
<ds:datastoreItem xmlns:ds="http://schemas.openxmlformats.org/officeDocument/2006/customXml" ds:itemID="{E59DB02A-1592-4C55-98B2-A7054A9D69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8BC63D-1C71-483D-8959-A8D90BDFDB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de973-c085-4621-8d69-cc1b078015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67</Words>
  <Application>Microsoft Office PowerPoint</Application>
  <PresentationFormat>Panoramiczny</PresentationFormat>
  <Paragraphs>12</Paragraphs>
  <Slides>5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4" baseType="lpstr">
      <vt:lpstr>Algerian</vt:lpstr>
      <vt:lpstr>Arial</vt:lpstr>
      <vt:lpstr>Blackadder ITC</vt:lpstr>
      <vt:lpstr>Bookman Old Style</vt:lpstr>
      <vt:lpstr>Calibri</vt:lpstr>
      <vt:lpstr>Calibri Light</vt:lpstr>
      <vt:lpstr>Centaur</vt:lpstr>
      <vt:lpstr>Curlz MT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 Bieńczak</dc:creator>
  <cp:lastModifiedBy>Dominika</cp:lastModifiedBy>
  <cp:revision>9</cp:revision>
  <dcterms:created xsi:type="dcterms:W3CDTF">2020-12-10T17:47:18Z</dcterms:created>
  <dcterms:modified xsi:type="dcterms:W3CDTF">2020-12-17T12:40:12Z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0x010100FED1878FC0B6C74883E02DFA194D8C46</vt:lpwstr>
  </property>
</Properties>
</file>