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4"/>
    <p:sldMasterId id="2147483674" r:id="rId5"/>
  </p:sldMasterIdLst>
  <p:sldIdLst>
    <p:sldId id="256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D91CB-6124-045F-C3B5-CD4D318C4C95}" v="4" dt="2020-12-16T17:26:44.834"/>
    <p1510:client id="{CA729615-BB4F-4626-B087-54E776A79603}" v="584" dt="2020-12-16T17:24:0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Badura" userId="S::jakub.badura@psp3gogolinpl.onmicrosoft.com::1024920b-239a-429f-a59c-baab9d744ff7" providerId="AD" clId="Web-{CA729615-BB4F-4626-B087-54E776A79603}"/>
    <pc:docChg chg="modSld addMainMaster delMainMaster">
      <pc:chgData name="Jakub Badura" userId="S::jakub.badura@psp3gogolinpl.onmicrosoft.com::1024920b-239a-429f-a59c-baab9d744ff7" providerId="AD" clId="Web-{CA729615-BB4F-4626-B087-54E776A79603}" dt="2020-12-16T17:24:02.733" v="581" actId="20577"/>
      <pc:docMkLst>
        <pc:docMk/>
      </pc:docMkLst>
      <pc:sldChg chg="addSp delSp modSp mod setBg modClrScheme setClrOvrMap chgLayout">
        <pc:chgData name="Jakub Badura" userId="S::jakub.badura@psp3gogolinpl.onmicrosoft.com::1024920b-239a-429f-a59c-baab9d744ff7" providerId="AD" clId="Web-{CA729615-BB4F-4626-B087-54E776A79603}" dt="2020-12-16T17:24:02.717" v="580" actId="20577"/>
        <pc:sldMkLst>
          <pc:docMk/>
          <pc:sldMk cId="650317164" sldId="256"/>
        </pc:sldMkLst>
        <pc:spChg chg="mod">
          <ac:chgData name="Jakub Badura" userId="S::jakub.badura@psp3gogolinpl.onmicrosoft.com::1024920b-239a-429f-a59c-baab9d744ff7" providerId="AD" clId="Web-{CA729615-BB4F-4626-B087-54E776A79603}" dt="2020-12-16T17:14:30.283" v="70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akub Badura" userId="S::jakub.badura@psp3gogolinpl.onmicrosoft.com::1024920b-239a-429f-a59c-baab9d744ff7" providerId="AD" clId="Web-{CA729615-BB4F-4626-B087-54E776A79603}" dt="2020-12-16T17:24:02.717" v="580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akub Badura" userId="S::jakub.badura@psp3gogolinpl.onmicrosoft.com::1024920b-239a-429f-a59c-baab9d744ff7" providerId="AD" clId="Web-{CA729615-BB4F-4626-B087-54E776A79603}" dt="2020-12-16T17:13:59.251" v="65"/>
          <ac:spMkLst>
            <pc:docMk/>
            <pc:sldMk cId="650317164" sldId="256"/>
            <ac:spMk id="9" creationId="{F3CEB4D1-AA3F-4A8F-8207-6E71EC12C51C}"/>
          </ac:spMkLst>
        </pc:spChg>
        <pc:spChg chg="add del">
          <ac:chgData name="Jakub Badura" userId="S::jakub.badura@psp3gogolinpl.onmicrosoft.com::1024920b-239a-429f-a59c-baab9d744ff7" providerId="AD" clId="Web-{CA729615-BB4F-4626-B087-54E776A79603}" dt="2020-12-16T17:13:59.251" v="65"/>
          <ac:spMkLst>
            <pc:docMk/>
            <pc:sldMk cId="650317164" sldId="256"/>
            <ac:spMk id="11" creationId="{EED8D03E-F375-4E67-B932-FF9B007BB420}"/>
          </ac:spMkLst>
        </pc:spChg>
        <pc:spChg chg="add del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16" creationId="{CFA5B9DB-0BF9-4260-A97B-936524F9668F}"/>
          </ac:spMkLst>
        </pc:spChg>
        <pc:spChg chg="add del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18" creationId="{59824785-89B4-4433-955A-F2C847B1534D}"/>
          </ac:spMkLst>
        </pc:spChg>
        <pc:spChg chg="add del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20" creationId="{CB2E64D6-3AEB-4AFF-9475-E210F85E0AA7}"/>
          </ac:spMkLst>
        </pc:spChg>
        <pc:spChg chg="add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25" creationId="{81BC67A1-175E-439E-85E2-88911C119814}"/>
          </ac:spMkLst>
        </pc:spChg>
        <pc:spChg chg="add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27" creationId="{94A7B82C-30F1-42B4-BE36-3DB42DD517D1}"/>
          </ac:spMkLst>
        </pc:spChg>
        <pc:spChg chg="add">
          <ac:chgData name="Jakub Badura" userId="S::jakub.badura@psp3gogolinpl.onmicrosoft.com::1024920b-239a-429f-a59c-baab9d744ff7" providerId="AD" clId="Web-{CA729615-BB4F-4626-B087-54E776A79603}" dt="2020-12-16T17:14:10.970" v="67"/>
          <ac:spMkLst>
            <pc:docMk/>
            <pc:sldMk cId="650317164" sldId="256"/>
            <ac:spMk id="29" creationId="{43CA1578-CEEB-41BB-8068-C0DA02C36C52}"/>
          </ac:spMkLst>
        </pc:spChg>
        <pc:grpChg chg="add">
          <ac:chgData name="Jakub Badura" userId="S::jakub.badura@psp3gogolinpl.onmicrosoft.com::1024920b-239a-429f-a59c-baab9d744ff7" providerId="AD" clId="Web-{CA729615-BB4F-4626-B087-54E776A79603}" dt="2020-12-16T17:14:10.970" v="67"/>
          <ac:grpSpMkLst>
            <pc:docMk/>
            <pc:sldMk cId="650317164" sldId="256"/>
            <ac:grpSpMk id="31" creationId="{7DF11618-754F-4C58-94AD-F7AA3530D6AF}"/>
          </ac:grpSpMkLst>
        </pc:grpChg>
        <pc:grpChg chg="add">
          <ac:chgData name="Jakub Badura" userId="S::jakub.badura@psp3gogolinpl.onmicrosoft.com::1024920b-239a-429f-a59c-baab9d744ff7" providerId="AD" clId="Web-{CA729615-BB4F-4626-B087-54E776A79603}" dt="2020-12-16T17:14:10.970" v="67"/>
          <ac:grpSpMkLst>
            <pc:docMk/>
            <pc:sldMk cId="650317164" sldId="256"/>
            <ac:grpSpMk id="57" creationId="{A5761FD8-9CFD-4F5A-AB69-F179306BCD09}"/>
          </ac:grpSpMkLst>
        </pc:grpChg>
        <pc:grpChg chg="add">
          <ac:chgData name="Jakub Badura" userId="S::jakub.badura@psp3gogolinpl.onmicrosoft.com::1024920b-239a-429f-a59c-baab9d744ff7" providerId="AD" clId="Web-{CA729615-BB4F-4626-B087-54E776A79603}" dt="2020-12-16T17:14:10.970" v="67"/>
          <ac:grpSpMkLst>
            <pc:docMk/>
            <pc:sldMk cId="650317164" sldId="256"/>
            <ac:grpSpMk id="68" creationId="{361195DA-BFB4-4917-BAFD-7D3D669EFA86}"/>
          </ac:grpSpMkLst>
        </pc:grpChg>
        <pc:picChg chg="add del mod">
          <ac:chgData name="Jakub Badura" userId="S::jakub.badura@psp3gogolinpl.onmicrosoft.com::1024920b-239a-429f-a59c-baab9d744ff7" providerId="AD" clId="Web-{CA729615-BB4F-4626-B087-54E776A79603}" dt="2020-12-16T17:14:24.705" v="69" actId="1076"/>
          <ac:picMkLst>
            <pc:docMk/>
            <pc:sldMk cId="650317164" sldId="256"/>
            <ac:picMk id="4" creationId="{FD532714-F08B-4953-AA87-788722D06A20}"/>
          </ac:picMkLst>
        </pc:picChg>
      </pc:sldChg>
      <pc:sldMasterChg chg="del delSldLayout">
        <pc:chgData name="Jakub Badura" userId="S::jakub.badura@psp3gogolinpl.onmicrosoft.com::1024920b-239a-429f-a59c-baab9d744ff7" providerId="AD" clId="Web-{CA729615-BB4F-4626-B087-54E776A79603}" dt="2020-12-16T17:10:59.122" v="35"/>
        <pc:sldMasterMkLst>
          <pc:docMk/>
          <pc:sldMasterMk cId="3926633689" sldId="2147483648"/>
        </pc:sldMasterMkLst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Jakub Badura" userId="S::jakub.badura@psp3gogolinpl.onmicrosoft.com::1024920b-239a-429f-a59c-baab9d744ff7" providerId="AD" clId="Web-{CA729615-BB4F-4626-B087-54E776A79603}" dt="2020-12-16T17:10:59.122" v="35"/>
        <pc:sldMasterMkLst>
          <pc:docMk/>
          <pc:sldMasterMk cId="737408379" sldId="2147483674"/>
        </pc:sldMasterMkLst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4258534043" sldId="2147483662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461785516" sldId="2147483663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3224625245" sldId="2147483664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4004777977" sldId="2147483665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281747247" sldId="2147483666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2679698187" sldId="2147483667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1190196800" sldId="2147483668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3349806270" sldId="2147483669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717932948" sldId="2147483670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869039317" sldId="2147483671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1515668695" sldId="2147483672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0:59.122" v="35"/>
          <pc:sldLayoutMkLst>
            <pc:docMk/>
            <pc:sldMasterMk cId="737408379" sldId="2147483674"/>
            <pc:sldLayoutMk cId="3897800935" sldId="2147483673"/>
          </pc:sldLayoutMkLst>
        </pc:sldLayoutChg>
      </pc:sldMasterChg>
      <pc:sldMasterChg chg="add del addSldLayout delSldLayout">
        <pc:chgData name="Jakub Badura" userId="S::jakub.badura@psp3gogolinpl.onmicrosoft.com::1024920b-239a-429f-a59c-baab9d744ff7" providerId="AD" clId="Web-{CA729615-BB4F-4626-B087-54E776A79603}" dt="2020-12-16T17:14:10.970" v="67"/>
        <pc:sldMasterMkLst>
          <pc:docMk/>
          <pc:sldMasterMk cId="2448132749" sldId="2147483776"/>
        </pc:sldMasterMkLst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2736029644" sldId="2147483765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3635478657" sldId="2147483766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1320919597" sldId="2147483767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2164273709" sldId="2147483768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2717421461" sldId="2147483769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3862757575" sldId="2147483770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1889689912" sldId="2147483771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4294747222" sldId="2147483772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436849704" sldId="2147483773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280732426" sldId="2147483774"/>
          </pc:sldLayoutMkLst>
        </pc:sldLayoutChg>
        <pc:sldLayoutChg chg="add del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2448132749" sldId="2147483776"/>
            <pc:sldLayoutMk cId="3215212482" sldId="2147483775"/>
          </pc:sldLayoutMkLst>
        </pc:sldLayoutChg>
      </pc:sldMasterChg>
      <pc:sldMasterChg chg="add addSldLayout">
        <pc:chgData name="Jakub Badura" userId="S::jakub.badura@psp3gogolinpl.onmicrosoft.com::1024920b-239a-429f-a59c-baab9d744ff7" providerId="AD" clId="Web-{CA729615-BB4F-4626-B087-54E776A79603}" dt="2020-12-16T17:14:10.970" v="67"/>
        <pc:sldMasterMkLst>
          <pc:docMk/>
          <pc:sldMasterMk cId="3239022452" sldId="2147483839"/>
        </pc:sldMasterMkLst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920833778" sldId="2147483828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3155614824" sldId="2147483829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3990686846" sldId="2147483830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2522297177" sldId="2147483831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113859833" sldId="2147483832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999537532" sldId="2147483833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361090366" sldId="2147483834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1513607066" sldId="2147483835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1571152214" sldId="2147483836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604351692" sldId="2147483837"/>
          </pc:sldLayoutMkLst>
        </pc:sldLayoutChg>
        <pc:sldLayoutChg chg="add">
          <pc:chgData name="Jakub Badura" userId="S::jakub.badura@psp3gogolinpl.onmicrosoft.com::1024920b-239a-429f-a59c-baab9d744ff7" providerId="AD" clId="Web-{CA729615-BB4F-4626-B087-54E776A79603}" dt="2020-12-16T17:14:10.970" v="67"/>
          <pc:sldLayoutMkLst>
            <pc:docMk/>
            <pc:sldMasterMk cId="3239022452" sldId="2147483839"/>
            <pc:sldLayoutMk cId="357211953" sldId="2147483838"/>
          </pc:sldLayoutMkLst>
        </pc:sldLayoutChg>
      </pc:sldMasterChg>
    </pc:docChg>
  </pc:docChgLst>
  <pc:docChgLst>
    <pc:chgData name="Jakub Badura" userId="S::jakub.badura@psp3gogolinpl.onmicrosoft.com::1024920b-239a-429f-a59c-baab9d744ff7" providerId="AD" clId="Web-{8E5D91CB-6124-045F-C3B5-CD4D318C4C95}"/>
    <pc:docChg chg="modSld">
      <pc:chgData name="Jakub Badura" userId="S::jakub.badura@psp3gogolinpl.onmicrosoft.com::1024920b-239a-429f-a59c-baab9d744ff7" providerId="AD" clId="Web-{8E5D91CB-6124-045F-C3B5-CD4D318C4C95}" dt="2020-12-16T17:26:44.834" v="3" actId="20577"/>
      <pc:docMkLst>
        <pc:docMk/>
      </pc:docMkLst>
      <pc:sldChg chg="modSp">
        <pc:chgData name="Jakub Badura" userId="S::jakub.badura@psp3gogolinpl.onmicrosoft.com::1024920b-239a-429f-a59c-baab9d744ff7" providerId="AD" clId="Web-{8E5D91CB-6124-045F-C3B5-CD4D318C4C95}" dt="2020-12-16T17:26:44.834" v="2" actId="20577"/>
        <pc:sldMkLst>
          <pc:docMk/>
          <pc:sldMk cId="650317164" sldId="256"/>
        </pc:sldMkLst>
        <pc:spChg chg="mod">
          <ac:chgData name="Jakub Badura" userId="S::jakub.badura@psp3gogolinpl.onmicrosoft.com::1024920b-239a-429f-a59c-baab9d744ff7" providerId="AD" clId="Web-{8E5D91CB-6124-045F-C3B5-CD4D318C4C95}" dt="2020-12-16T17:26:44.834" v="2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7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5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7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8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2" r:id="rId6"/>
    <p:sldLayoutId id="2147483828" r:id="rId7"/>
    <p:sldLayoutId id="2147483829" r:id="rId8"/>
    <p:sldLayoutId id="2147483830" r:id="rId9"/>
    <p:sldLayoutId id="2147483831" r:id="rId10"/>
    <p:sldLayoutId id="21474838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stół, siedzi, kwiat, na szczycie&#10;&#10;Opis wygenerowany automatycznie">
            <a:extLst>
              <a:ext uri="{FF2B5EF4-FFF2-40B4-BE49-F238E27FC236}">
                <a16:creationId xmlns:a16="http://schemas.microsoft.com/office/drawing/2014/main" id="{FD532714-F08B-4953-AA87-788722D0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790" r="-1" b="7368"/>
          <a:stretch/>
        </p:blipFill>
        <p:spPr>
          <a:xfrm>
            <a:off x="-120785" y="83644"/>
            <a:ext cx="12191980" cy="6857990"/>
          </a:xfrm>
          <a:prstGeom prst="rect">
            <a:avLst/>
          </a:prstGeom>
        </p:spPr>
      </p:pic>
      <p:grpSp>
        <p:nvGrpSpPr>
          <p:cNvPr id="31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8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62354" y="284870"/>
            <a:ext cx="6331929" cy="617669"/>
          </a:xfrm>
        </p:spPr>
        <p:txBody>
          <a:bodyPr>
            <a:normAutofit fontScale="90000"/>
          </a:bodyPr>
          <a:lstStyle/>
          <a:p>
            <a:pPr algn="l"/>
            <a:r>
              <a:rPr lang="pl-PL" sz="5400" dirty="0" err="1">
                <a:solidFill>
                  <a:srgbClr val="FFFFFF"/>
                </a:solidFill>
                <a:cs typeface="Calibri Light"/>
              </a:rPr>
              <a:t>Merry</a:t>
            </a:r>
            <a:r>
              <a:rPr lang="pl-PL" sz="5400" dirty="0">
                <a:solidFill>
                  <a:srgbClr val="FFFFFF"/>
                </a:solidFill>
                <a:cs typeface="Calibri Light"/>
              </a:rPr>
              <a:t>  </a:t>
            </a:r>
            <a:r>
              <a:rPr lang="pl-PL" sz="5400" dirty="0" err="1">
                <a:solidFill>
                  <a:srgbClr val="FFFFFF"/>
                </a:solidFill>
                <a:cs typeface="Calibri Light"/>
              </a:rPr>
              <a:t>CHristmas</a:t>
            </a:r>
            <a:endParaRPr lang="pl-PL" sz="5400" dirty="0" err="1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145" y="1379637"/>
            <a:ext cx="11458181" cy="4875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200" dirty="0">
                <a:solidFill>
                  <a:srgbClr val="FF0000"/>
                </a:solidFill>
                <a:cs typeface="Calibri" panose="020F0502020204030204"/>
              </a:rPr>
              <a:t>Jest to moja najbardziej lubiana piosenka świąteczna, ponieważ:</a:t>
            </a:r>
          </a:p>
          <a:p>
            <a:pPr marL="342900" indent="-342900" algn="l">
              <a:buFont typeface="Arial" panose="020B0504020202020204" pitchFamily="34" charset="0"/>
              <a:buChar char="•"/>
            </a:pPr>
            <a:r>
              <a:rPr lang="pl-PL" sz="2200" dirty="0">
                <a:solidFill>
                  <a:srgbClr val="FF0000"/>
                </a:solidFill>
                <a:cs typeface="Calibri" panose="020F0502020204030204"/>
              </a:rPr>
              <a:t>Jest radosna.</a:t>
            </a:r>
          </a:p>
          <a:p>
            <a:pPr marL="342900" indent="-342900" algn="l">
              <a:buFont typeface="Arial" panose="020B0504020202020204" pitchFamily="34" charset="0"/>
              <a:buChar char="•"/>
            </a:pPr>
            <a:r>
              <a:rPr lang="pl-PL" sz="2200" dirty="0">
                <a:solidFill>
                  <a:srgbClr val="FF0000"/>
                </a:solidFill>
                <a:cs typeface="Calibri" panose="020F0502020204030204"/>
              </a:rPr>
              <a:t>Jest rytmiczna. </a:t>
            </a:r>
          </a:p>
          <a:p>
            <a:pPr marL="342900" indent="-342900" algn="l">
              <a:buFont typeface="Arial" panose="020B0504020202020204" pitchFamily="34" charset="0"/>
              <a:buChar char="•"/>
            </a:pPr>
            <a:r>
              <a:rPr lang="pl-PL" sz="2200" dirty="0">
                <a:solidFill>
                  <a:srgbClr val="FF0000"/>
                </a:solidFill>
                <a:cs typeface="Calibri" panose="020F0502020204030204"/>
              </a:rPr>
              <a:t>Poprawia </a:t>
            </a:r>
            <a:r>
              <a:rPr lang="pl-PL" sz="2200">
                <a:solidFill>
                  <a:srgbClr val="FF0000"/>
                </a:solidFill>
                <a:cs typeface="Calibri" panose="020F0502020204030204"/>
              </a:rPr>
              <a:t>mi nastrój.</a:t>
            </a:r>
            <a:endParaRPr lang="pl-PL" sz="2200" dirty="0">
              <a:solidFill>
                <a:srgbClr val="FF0000"/>
              </a:solidFill>
              <a:cs typeface="Calibri" panose="020F0502020204030204"/>
            </a:endParaRPr>
          </a:p>
          <a:p>
            <a:pPr marL="342900" indent="-342900" algn="l">
              <a:buFont typeface="Arial" panose="020B0504020202020204" pitchFamily="34" charset="0"/>
              <a:buChar char="•"/>
            </a:pPr>
            <a:endParaRPr lang="pl-PL" sz="2200" dirty="0">
              <a:solidFill>
                <a:srgbClr val="FF0000"/>
              </a:solidFill>
              <a:cs typeface="Calibri" panose="020F0502020204030204"/>
            </a:endParaRPr>
          </a:p>
          <a:p>
            <a:pPr algn="l"/>
            <a:r>
              <a:rPr lang="pl-PL" dirty="0">
                <a:solidFill>
                  <a:srgbClr val="FF0000"/>
                </a:solidFill>
                <a:cs typeface="Arial"/>
              </a:rPr>
              <a:t>                                                                                    Link do piosenki świątecznej </a:t>
            </a:r>
            <a:endParaRPr lang="pl-PL" dirty="0">
              <a:solidFill>
                <a:srgbClr val="FF0000"/>
              </a:solidFill>
              <a:ea typeface="+mn-lt"/>
              <a:cs typeface="+mn-lt"/>
            </a:endParaRPr>
          </a:p>
          <a:p>
            <a:pPr algn="l">
              <a:buFont typeface="Arial" panose="020B0504020202020204" pitchFamily="34" charset="0"/>
            </a:pPr>
            <a:r>
              <a:rPr lang="pl-PL" sz="2200" dirty="0">
                <a:solidFill>
                  <a:srgbClr val="FF0000"/>
                </a:solidFill>
                <a:ea typeface="+mn-lt"/>
                <a:cs typeface="+mn-lt"/>
              </a:rPr>
              <a:t>                                                 https://www.youtube.com/watch?v=01xctDVlUbY                                                   </a:t>
            </a:r>
            <a:endParaRPr lang="pl-PL" sz="2200" dirty="0">
              <a:solidFill>
                <a:srgbClr val="FF0000"/>
              </a:solidFill>
              <a:cs typeface="Arial"/>
            </a:endParaRPr>
          </a:p>
          <a:p>
            <a:pPr marL="342900" indent="-342900" algn="l">
              <a:buFont typeface="Arial" panose="020B0504020202020204" pitchFamily="34" charset="0"/>
              <a:buChar char="•"/>
            </a:pPr>
            <a:endParaRPr lang="pl-PL" sz="2200" dirty="0">
              <a:solidFill>
                <a:srgbClr val="FFFFFF"/>
              </a:solidFill>
              <a:cs typeface="Calibri" panose="020F0502020204030204"/>
            </a:endParaRPr>
          </a:p>
        </p:txBody>
      </p:sp>
      <p:grpSp>
        <p:nvGrpSpPr>
          <p:cNvPr id="68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BrushVTI">
  <a:themeElements>
    <a:clrScheme name="AnalogousFromDarkSeed_2SEEDS">
      <a:dk1>
        <a:srgbClr val="000000"/>
      </a:dk1>
      <a:lt1>
        <a:srgbClr val="FFFFFF"/>
      </a:lt1>
      <a:dk2>
        <a:srgbClr val="1B2F2D"/>
      </a:dk2>
      <a:lt2>
        <a:srgbClr val="F2F3F0"/>
      </a:lt2>
      <a:accent1>
        <a:srgbClr val="6F3EB3"/>
      </a:accent1>
      <a:accent2>
        <a:srgbClr val="4D4DC3"/>
      </a:accent2>
      <a:accent3>
        <a:srgbClr val="B04DC3"/>
      </a:accent3>
      <a:accent4>
        <a:srgbClr val="B13B72"/>
      </a:accent4>
      <a:accent5>
        <a:srgbClr val="C34D52"/>
      </a:accent5>
      <a:accent6>
        <a:srgbClr val="B1673B"/>
      </a:accent6>
      <a:hlink>
        <a:srgbClr val="BF3F4A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33CD1671BEF847B9A442405A94CBF1" ma:contentTypeVersion="9" ma:contentTypeDescription="Utwórz nowy dokument." ma:contentTypeScope="" ma:versionID="caaf9186a1a74bdaebb8eaf6b131a8c3">
  <xsd:schema xmlns:xsd="http://www.w3.org/2001/XMLSchema" xmlns:xs="http://www.w3.org/2001/XMLSchema" xmlns:p="http://schemas.microsoft.com/office/2006/metadata/properties" xmlns:ns2="46e75fff-37ff-44b3-8b29-a7ba967cea26" targetNamespace="http://schemas.microsoft.com/office/2006/metadata/properties" ma:root="true" ma:fieldsID="32e0802aeba3a8a4d7af4ef56a687a6e" ns2:_="">
    <xsd:import namespace="46e75fff-37ff-44b3-8b29-a7ba967cea2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75fff-37ff-44b3-8b29-a7ba967cea2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6e75fff-37ff-44b3-8b29-a7ba967cea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CE924-CC5E-4CC1-A6A0-33C4444D2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75fff-37ff-44b3-8b29-a7ba967c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90317A-5233-4ADA-946D-7946C918A821}">
  <ds:schemaRefs>
    <ds:schemaRef ds:uri="http://schemas.microsoft.com/office/2006/metadata/properties"/>
    <ds:schemaRef ds:uri="http://schemas.microsoft.com/office/infopath/2007/PartnerControls"/>
    <ds:schemaRef ds:uri="46e75fff-37ff-44b3-8b29-a7ba967cea26"/>
  </ds:schemaRefs>
</ds:datastoreItem>
</file>

<file path=customXml/itemProps3.xml><?xml version="1.0" encoding="utf-8"?>
<ds:datastoreItem xmlns:ds="http://schemas.openxmlformats.org/officeDocument/2006/customXml" ds:itemID="{0A9AF47B-74B0-405B-A4A7-CDD8DB489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1" baseType="lpstr">
      <vt:lpstr>Arial</vt:lpstr>
      <vt:lpstr>Avenir Next LT Pro</vt:lpstr>
      <vt:lpstr>AvenirNext LT Pro Medium</vt:lpstr>
      <vt:lpstr>Calibri</vt:lpstr>
      <vt:lpstr>Calibri Light</vt:lpstr>
      <vt:lpstr>Century Gothic</vt:lpstr>
      <vt:lpstr>Sagona Book</vt:lpstr>
      <vt:lpstr>Segoe UI Semilight</vt:lpstr>
      <vt:lpstr>ExploreVTI</vt:lpstr>
      <vt:lpstr>BrushVTI</vt:lpstr>
      <vt:lpstr>Merry  CHristmas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  CHristmas</dc:title>
  <dc:creator/>
  <cp:lastModifiedBy>Dominika</cp:lastModifiedBy>
  <cp:revision>79</cp:revision>
  <dcterms:created xsi:type="dcterms:W3CDTF">2020-12-16T16:53:33Z</dcterms:created>
  <dcterms:modified xsi:type="dcterms:W3CDTF">2020-12-17T12:38:40Z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0x010100B733CD1671BEF847B9A442405A94CBF1</vt:lpwstr>
  </property>
  <property fmtid="{D5CDD505-2E9C-101B-9397-08002B2CF9AE}" pid="3" name="Order">
    <vt:r8>1200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